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413" r:id="rId2"/>
    <p:sldId id="327" r:id="rId3"/>
    <p:sldId id="425" r:id="rId4"/>
    <p:sldId id="426" r:id="rId5"/>
    <p:sldId id="428" r:id="rId6"/>
    <p:sldId id="427" r:id="rId7"/>
    <p:sldId id="423" r:id="rId8"/>
    <p:sldId id="424" r:id="rId9"/>
    <p:sldId id="422" r:id="rId10"/>
    <p:sldId id="421" r:id="rId11"/>
    <p:sldId id="420" r:id="rId12"/>
    <p:sldId id="417" r:id="rId13"/>
    <p:sldId id="418" r:id="rId14"/>
    <p:sldId id="41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Windows User" initials="WU" lastIdx="134" clrIdx="0"/>
  <p:cmAuthor id="1" name="admin" initials="a" lastIdx="12" clrIdx="1"/>
  <p:cmAuthor id="2" name="Francois.beguin" initials="F" lastIdx="122" clrIdx="2"/>
  <p:cmAuthor id="3" name="François Béguin" initials="FB" lastIdx="30" clrIdx="3">
    <p:extLst/>
  </p:cmAuthor>
  <p:cmAuthor id="4" name="Emmanuel Pameté Yambou" initials="PYE" lastIdx="3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9252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52" autoAdjust="0"/>
    <p:restoredTop sz="94660"/>
  </p:normalViewPr>
  <p:slideViewPr>
    <p:cSldViewPr>
      <p:cViewPr varScale="1">
        <p:scale>
          <a:sx n="65" d="100"/>
          <a:sy n="65" d="100"/>
        </p:scale>
        <p:origin x="1336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52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DE7F28-D102-4B55-B7FE-A19BA7B78A07}" type="datetimeFigureOut">
              <a:rPr lang="en-GB" smtClean="0"/>
              <a:pPr/>
              <a:t>16/10/2020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D1C258-53C1-4DC5-B5F7-5D81FE8FBD0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1367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35DC5C-8F6B-4793-8EF0-83668185A6E0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F2EA41-DAE8-4A25-9980-1906F2F855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2204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9AE5A-0FEE-4A96-8314-3B9B85998C68}" type="datetime1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2F402-ED5B-4DC4-8CA8-1476631ADE5E}" type="datetime1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8CB31-3616-4C1D-BFA3-14F6DD56C590}" type="datetime1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56A5A-0026-4465-A38A-F234E7FBF9E2}" type="datetime1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31F37-E461-47AF-8145-F176D80F68CF}" type="datetime1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E06DB-4A4F-4455-8068-BC6AF08C00B7}" type="datetime1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517A6-C285-4D9B-BF4B-E2EB04531494}" type="datetime1">
              <a:rPr lang="ru-RU" smtClean="0"/>
              <a:pPr/>
              <a:t>16.10.2020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51B23-B095-40F9-9F86-9E5B96618C85}" type="datetime1">
              <a:rPr lang="ru-RU" smtClean="0"/>
              <a:pPr/>
              <a:t>16.10.2020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4B1B2-31EF-432E-9CC7-D0CF7A107B85}" type="datetime1">
              <a:rPr lang="ru-RU" smtClean="0"/>
              <a:pPr/>
              <a:t>16.10.2020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6842E-AC5E-45DB-8214-D60EBE2E6404}" type="datetime1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563C2-6855-48A7-882E-C806659EB228}" type="datetime1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4AD37E-0099-4C0E-890D-3344435EBDC0}" type="datetime1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1524000" y="621739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1404619" y="59172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611560" y="2348880"/>
            <a:ext cx="8136904" cy="1513908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spcAft>
                <a:spcPts val="1800"/>
              </a:spcAft>
            </a:pPr>
            <a:r>
              <a:rPr lang="ru-RU" sz="3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Нормирование и обеспечение качества вод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67744" y="407881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Лекция </a:t>
            </a:r>
            <a:r>
              <a:rPr lang="ru-RU" sz="3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№5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5640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 fontScale="90000"/>
          </a:bodyPr>
          <a:lstStyle/>
          <a:p>
            <a:pPr>
              <a:spcAft>
                <a:spcPts val="18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Государственные органы и структуры, обеспечивающие контроль и безопасность вод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908720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052736"/>
            <a:ext cx="8568765" cy="39642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268" y="5027534"/>
            <a:ext cx="8576026" cy="1713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98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Требования к качеству воды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340768"/>
            <a:ext cx="8511505" cy="2219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58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Требования к качеству воды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071545"/>
            <a:ext cx="8259340" cy="44483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055" y="5519893"/>
            <a:ext cx="8208912" cy="891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18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Требования к качеству воды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448251"/>
            <a:ext cx="2133600" cy="365125"/>
          </a:xfrm>
        </p:spPr>
        <p:txBody>
          <a:bodyPr/>
          <a:lstStyle/>
          <a:p>
            <a:fld id="{BBC8A7F4-4A4C-4460-A1ED-E84328C67051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980728"/>
            <a:ext cx="8473637" cy="32409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29" y="4253033"/>
            <a:ext cx="8566952" cy="2272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98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Требования к качеству воды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268760"/>
            <a:ext cx="8748763" cy="3432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303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Качество вод</a:t>
            </a:r>
            <a:endParaRPr lang="ru-RU" sz="2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06" y="908720"/>
            <a:ext cx="9022858" cy="52841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243408"/>
            <a:ext cx="8363272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Нормирование качества воды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620688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116" y="1052736"/>
            <a:ext cx="8415684" cy="159179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51" y="2708920"/>
            <a:ext cx="8441492" cy="2935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782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-71455"/>
            <a:ext cx="8651304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Классификация вод по интегральным показателям качества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980728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340768"/>
            <a:ext cx="8406660" cy="4519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61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579296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Классы качества вод в зависимости от индекса загрязнения воды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980728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412776"/>
            <a:ext cx="8492455" cy="3785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058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43528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Гидробиологические показатели качества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448251"/>
            <a:ext cx="2133600" cy="365125"/>
          </a:xfrm>
        </p:spPr>
        <p:txBody>
          <a:bodyPr/>
          <a:lstStyle/>
          <a:p>
            <a:fld id="{BBC8A7F4-4A4C-4460-A1ED-E84328C67051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591" y="980728"/>
            <a:ext cx="8597315" cy="17057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750" y="2732309"/>
            <a:ext cx="8401706" cy="3793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21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Классы качества воды в зависимости от индексов сапропробности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3671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715" y="932462"/>
            <a:ext cx="8171085" cy="24965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3509327"/>
            <a:ext cx="7477586" cy="3304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735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8</a:t>
            </a:fld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052736"/>
            <a:ext cx="8352928" cy="122955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2420888"/>
            <a:ext cx="7283176" cy="4345276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Классы качества воды по микробиологическим показателям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66133" y="83671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96940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Законодательная база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196752"/>
            <a:ext cx="8578180" cy="4309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575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14252</TotalTime>
  <Words>87</Words>
  <Application>Microsoft Office PowerPoint</Application>
  <PresentationFormat>Экран (4:3)</PresentationFormat>
  <Paragraphs>29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Comic Sans MS</vt:lpstr>
      <vt:lpstr>Times New Roman</vt:lpstr>
      <vt:lpstr>Тема Office</vt:lpstr>
      <vt:lpstr>Презентация PowerPoint</vt:lpstr>
      <vt:lpstr>Качество вод</vt:lpstr>
      <vt:lpstr>Нормирование качества воды</vt:lpstr>
      <vt:lpstr>Классификация вод по интегральным показателям качества</vt:lpstr>
      <vt:lpstr>Классы качества вод в зависимости от индекса загрязнения воды</vt:lpstr>
      <vt:lpstr>Гидробиологические показатели качества</vt:lpstr>
      <vt:lpstr>Классы качества воды в зависимости от индексов сапропробности</vt:lpstr>
      <vt:lpstr>Классы качества воды по микробиологическим показателям</vt:lpstr>
      <vt:lpstr>Законодательная база</vt:lpstr>
      <vt:lpstr>Государственные органы и структуры, обеспечивающие контроль и безопасность вод</vt:lpstr>
      <vt:lpstr>Требования к качеству воды</vt:lpstr>
      <vt:lpstr>Требования к качеству воды</vt:lpstr>
      <vt:lpstr>Требования к качеству воды</vt:lpstr>
      <vt:lpstr>Требования к качеству воды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Vladimir</cp:lastModifiedBy>
  <cp:revision>1510</cp:revision>
  <dcterms:created xsi:type="dcterms:W3CDTF">2018-10-18T08:08:24Z</dcterms:created>
  <dcterms:modified xsi:type="dcterms:W3CDTF">2020-10-16T06:31:03Z</dcterms:modified>
</cp:coreProperties>
</file>